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5.png" ContentType="image/png"/>
  <Override PartName="/ppt/media/image23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5.png" ContentType="image/png"/>
  <Override PartName="/ppt/media/image30.png" ContentType="image/png"/>
  <Override PartName="/ppt/media/image10.png" ContentType="image/pn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.png" ContentType="image/png"/>
  <Override PartName="/ppt/media/image26.png" ContentType="image/png"/>
  <Override PartName="/ppt/media/image2.jpeg" ContentType="image/jpeg"/>
  <Override PartName="/ppt/media/image31.png" ContentType="image/png"/>
  <Override PartName="/ppt/media/image1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jpeg" ContentType="image/jpeg"/>
  <Override PartName="/ppt/media/image19.png" ContentType="image/png"/>
  <Override PartName="/ppt/media/image21.png" ContentType="image/png"/>
  <Override PartName="/ppt/media/image24.jpeg" ContentType="image/jpeg"/>
  <Override PartName="/ppt/media/image22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s-E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141800" y="2044800"/>
            <a:ext cx="4296240" cy="114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s-E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5;p56"/>
          <p:cNvSpPr/>
          <p:nvPr/>
        </p:nvSpPr>
        <p:spPr>
          <a:xfrm>
            <a:off x="152280" y="166680"/>
            <a:ext cx="6058440" cy="1233720"/>
          </a:xfrm>
          <a:prstGeom prst="rect">
            <a:avLst/>
          </a:prstGeom>
          <a:solidFill>
            <a:srgbClr val="ffb2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0000" y="21326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s-E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20000" y="36691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s-E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753080" y="21326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s-E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4753080" y="36691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r>
              <a:rPr b="0" lang="es-ES" sz="35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720000" y="540000"/>
            <a:ext cx="54907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s-ES" sz="12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s-ES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E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5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5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38;p1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759520" cy="484848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3206160" y="4280760"/>
            <a:ext cx="570564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900" spc="-1" strike="noStrike">
                <a:solidFill>
                  <a:srgbClr val="ffffff"/>
                </a:solidFill>
                <a:highlight>
                  <a:srgbClr val="4a86e8"/>
                </a:highlight>
                <a:latin typeface="Open Sans"/>
                <a:ea typeface="Open Sans"/>
              </a:rPr>
              <a:t>Realizado por: Miguel A. ,Alvaro , Christian  y Raul</a:t>
            </a:r>
            <a:r>
              <a:rPr b="0" lang="en" sz="1900" spc="-1" strike="noStrike">
                <a:solidFill>
                  <a:srgbClr val="000000"/>
                </a:solidFill>
                <a:highlight>
                  <a:srgbClr val="ffb200"/>
                </a:highlight>
                <a:latin typeface="Open Sans"/>
                <a:ea typeface="Open Sans"/>
              </a:rPr>
              <a:t> </a:t>
            </a:r>
            <a:endParaRPr b="0" lang="es-ES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03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Google Shape;276;g2b81c6d3f78_0_109"/>
          <p:cNvSpPr/>
          <p:nvPr/>
        </p:nvSpPr>
        <p:spPr>
          <a:xfrm rot="21196200">
            <a:off x="2867760" y="88416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PlaceHolder 2"/>
          <p:cNvSpPr>
            <a:spLocks noGrp="1"/>
          </p:cNvSpPr>
          <p:nvPr>
            <p:ph type="title"/>
          </p:nvPr>
        </p:nvSpPr>
        <p:spPr>
          <a:xfrm>
            <a:off x="720000" y="376380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03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ubTitle"/>
          </p:nvPr>
        </p:nvSpPr>
        <p:spPr>
          <a:xfrm>
            <a:off x="720000" y="4222440"/>
            <a:ext cx="286308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CODIGO USADO: </a:t>
            </a:r>
            <a:endParaRPr b="0" lang="es-ES" sz="1700" spc="-1" strike="noStrike">
              <a:latin typeface="Arial"/>
            </a:endParaRPr>
          </a:p>
        </p:txBody>
      </p:sp>
      <p:pic>
        <p:nvPicPr>
          <p:cNvPr id="301" name="Google Shape;280;g2b81c6d3f78_0_109" descr=""/>
          <p:cNvPicPr/>
          <p:nvPr/>
        </p:nvPicPr>
        <p:blipFill>
          <a:blip r:embed="rId1"/>
          <a:stretch/>
        </p:blipFill>
        <p:spPr>
          <a:xfrm>
            <a:off x="3918600" y="723960"/>
            <a:ext cx="4986720" cy="3498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04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Google Shape;286;g2b81c6d3f78_0_83"/>
          <p:cNvSpPr/>
          <p:nvPr/>
        </p:nvSpPr>
        <p:spPr>
          <a:xfrm rot="21196200">
            <a:off x="2995560" y="73296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04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12688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AWS</a:t>
            </a:r>
            <a:endParaRPr b="0" lang="es-ES" sz="1700" spc="-1" strike="noStrike">
              <a:latin typeface="Arial"/>
            </a:endParaRPr>
          </a:p>
        </p:txBody>
      </p:sp>
      <p:pic>
        <p:nvPicPr>
          <p:cNvPr id="306" name="Google Shape;289;g2b81c6d3f78_0_83" descr=""/>
          <p:cNvPicPr/>
          <p:nvPr/>
        </p:nvPicPr>
        <p:blipFill>
          <a:blip r:embed="rId1"/>
          <a:stretch/>
        </p:blipFill>
        <p:spPr>
          <a:xfrm>
            <a:off x="3526920" y="540000"/>
            <a:ext cx="5236560" cy="359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05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Google Shape;295;g2b81c6d3f78_0_41"/>
          <p:cNvSpPr/>
          <p:nvPr/>
        </p:nvSpPr>
        <p:spPr>
          <a:xfrm rot="21196200">
            <a:off x="3094560" y="89604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05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89008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Marketing 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</p:txBody>
      </p:sp>
      <p:pic>
        <p:nvPicPr>
          <p:cNvPr id="311" name="Google Shape;298;g2b81c6d3f78_0_41" descr=""/>
          <p:cNvPicPr/>
          <p:nvPr/>
        </p:nvPicPr>
        <p:blipFill>
          <a:blip r:embed="rId1"/>
          <a:stretch/>
        </p:blipFill>
        <p:spPr>
          <a:xfrm>
            <a:off x="3697200" y="540000"/>
            <a:ext cx="5127840" cy="3974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69160" y="51408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06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Google Shape;304;g1f1cd043472_0_80"/>
          <p:cNvSpPr/>
          <p:nvPr/>
        </p:nvSpPr>
        <p:spPr>
          <a:xfrm rot="21196200">
            <a:off x="2923200" y="78732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06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4631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Envios  </a:t>
            </a:r>
            <a:endParaRPr b="0" lang="es-ES" sz="1700" spc="-1" strike="noStrike">
              <a:latin typeface="Arial"/>
            </a:endParaRPr>
          </a:p>
        </p:txBody>
      </p:sp>
      <p:pic>
        <p:nvPicPr>
          <p:cNvPr id="316" name="Google Shape;307;g1f1cd043472_0_80" descr=""/>
          <p:cNvPicPr/>
          <p:nvPr/>
        </p:nvPicPr>
        <p:blipFill>
          <a:blip r:embed="rId1"/>
          <a:stretch/>
        </p:blipFill>
        <p:spPr>
          <a:xfrm>
            <a:off x="3697560" y="1346040"/>
            <a:ext cx="5160240" cy="334548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308;g1f1cd043472_0_80" descr=""/>
          <p:cNvPicPr/>
          <p:nvPr/>
        </p:nvPicPr>
        <p:blipFill>
          <a:blip r:embed="rId2"/>
          <a:stretch/>
        </p:blipFill>
        <p:spPr>
          <a:xfrm>
            <a:off x="4915080" y="130680"/>
            <a:ext cx="3062160" cy="104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07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Google Shape;314;g1f10b065f04_0_45"/>
          <p:cNvSpPr/>
          <p:nvPr/>
        </p:nvSpPr>
        <p:spPr>
          <a:xfrm rot="21196200">
            <a:off x="3094560" y="89604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07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84616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Estadísticas 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</p:txBody>
      </p:sp>
      <p:pic>
        <p:nvPicPr>
          <p:cNvPr id="322" name="Google Shape;317;g1f10b065f04_0_45" descr=""/>
          <p:cNvPicPr/>
          <p:nvPr/>
        </p:nvPicPr>
        <p:blipFill>
          <a:blip r:embed="rId1"/>
          <a:stretch/>
        </p:blipFill>
        <p:spPr>
          <a:xfrm>
            <a:off x="3671280" y="540000"/>
            <a:ext cx="5157000" cy="396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2;g2b81c6d3f78_0_7"/>
          <p:cNvSpPr/>
          <p:nvPr/>
        </p:nvSpPr>
        <p:spPr>
          <a:xfrm>
            <a:off x="158400" y="156960"/>
            <a:ext cx="4484520" cy="13154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189000" y="532080"/>
            <a:ext cx="53665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2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ESTADISTICAS</a:t>
            </a:r>
            <a:endParaRPr b="0" lang="es-ES" sz="2200" spc="-1" strike="noStrike">
              <a:latin typeface="Arial"/>
            </a:endParaRPr>
          </a:p>
        </p:txBody>
      </p:sp>
      <p:pic>
        <p:nvPicPr>
          <p:cNvPr id="325" name="Google Shape;324;g2b81c6d3f78_0_7" descr=""/>
          <p:cNvPicPr/>
          <p:nvPr/>
        </p:nvPicPr>
        <p:blipFill>
          <a:blip r:embed="rId1"/>
          <a:stretch/>
        </p:blipFill>
        <p:spPr>
          <a:xfrm>
            <a:off x="189000" y="1544760"/>
            <a:ext cx="4980240" cy="3476880"/>
          </a:xfrm>
          <a:prstGeom prst="rect">
            <a:avLst/>
          </a:prstGeom>
          <a:ln w="0">
            <a:noFill/>
          </a:ln>
        </p:spPr>
      </p:pic>
      <p:pic>
        <p:nvPicPr>
          <p:cNvPr id="326" name="Google Shape;325;g2b81c6d3f78_0_7" descr=""/>
          <p:cNvPicPr/>
          <p:nvPr/>
        </p:nvPicPr>
        <p:blipFill>
          <a:blip r:embed="rId2"/>
          <a:stretch/>
        </p:blipFill>
        <p:spPr>
          <a:xfrm>
            <a:off x="5097960" y="156960"/>
            <a:ext cx="3869280" cy="1315440"/>
          </a:xfrm>
          <a:prstGeom prst="rect">
            <a:avLst/>
          </a:prstGeom>
          <a:ln w="0">
            <a:noFill/>
          </a:ln>
        </p:spPr>
      </p:pic>
      <p:pic>
        <p:nvPicPr>
          <p:cNvPr id="327" name="Google Shape;326;g2b81c6d3f78_0_7" descr=""/>
          <p:cNvPicPr/>
          <p:nvPr/>
        </p:nvPicPr>
        <p:blipFill>
          <a:blip r:embed="rId3"/>
          <a:stretch/>
        </p:blipFill>
        <p:spPr>
          <a:xfrm>
            <a:off x="5326920" y="1544760"/>
            <a:ext cx="3588120" cy="347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08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Google Shape;332;g1f19c425526_0_7"/>
          <p:cNvSpPr/>
          <p:nvPr/>
        </p:nvSpPr>
        <p:spPr>
          <a:xfrm rot="21196200">
            <a:off x="3094560" y="89604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08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DAFO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</p:txBody>
      </p:sp>
      <p:pic>
        <p:nvPicPr>
          <p:cNvPr id="332" name="Google Shape;335;g1f19c425526_0_7" descr=""/>
          <p:cNvPicPr/>
          <p:nvPr/>
        </p:nvPicPr>
        <p:blipFill>
          <a:blip r:embed="rId1"/>
          <a:stretch/>
        </p:blipFill>
        <p:spPr>
          <a:xfrm>
            <a:off x="3660840" y="540000"/>
            <a:ext cx="5210280" cy="4000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09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Google Shape;341;g1f10b065f04_0_28"/>
          <p:cNvSpPr/>
          <p:nvPr/>
        </p:nvSpPr>
        <p:spPr>
          <a:xfrm rot="21196200">
            <a:off x="2984040" y="90756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5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2403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09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12688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Canva </a:t>
            </a:r>
            <a:endParaRPr b="0" lang="es-ES" sz="1700" spc="-1" strike="noStrike">
              <a:latin typeface="Arial"/>
            </a:endParaRPr>
          </a:p>
        </p:txBody>
      </p:sp>
      <p:pic>
        <p:nvPicPr>
          <p:cNvPr id="337" name="Google Shape;344;g1f10b065f04_0_28" descr=""/>
          <p:cNvPicPr/>
          <p:nvPr/>
        </p:nvPicPr>
        <p:blipFill>
          <a:blip r:embed="rId1"/>
          <a:stretch/>
        </p:blipFill>
        <p:spPr>
          <a:xfrm>
            <a:off x="3630240" y="540000"/>
            <a:ext cx="5182920" cy="406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69160" y="51408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10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350;g1f10b065f04_0_37"/>
          <p:cNvSpPr/>
          <p:nvPr/>
        </p:nvSpPr>
        <p:spPr>
          <a:xfrm rot="21196200">
            <a:off x="2574000" y="86616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10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4631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PEST  </a:t>
            </a:r>
            <a:endParaRPr b="0" lang="es-ES" sz="1700" spc="-1" strike="noStrike">
              <a:latin typeface="Arial"/>
            </a:endParaRPr>
          </a:p>
        </p:txBody>
      </p:sp>
      <p:pic>
        <p:nvPicPr>
          <p:cNvPr id="342" name="Google Shape;353;g1f10b065f04_0_37" descr=""/>
          <p:cNvPicPr/>
          <p:nvPr/>
        </p:nvPicPr>
        <p:blipFill>
          <a:blip r:embed="rId1"/>
          <a:stretch/>
        </p:blipFill>
        <p:spPr>
          <a:xfrm>
            <a:off x="3398040" y="514080"/>
            <a:ext cx="5486760" cy="4114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243800" y="586440"/>
            <a:ext cx="168948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11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Google Shape;359;g2b81c6d3f78_0_52"/>
          <p:cNvSpPr/>
          <p:nvPr/>
        </p:nvSpPr>
        <p:spPr>
          <a:xfrm rot="21196200">
            <a:off x="2733480" y="83808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5" name="PlaceHolder 2"/>
          <p:cNvSpPr>
            <a:spLocks noGrp="1"/>
          </p:cNvSpPr>
          <p:nvPr>
            <p:ph type="title"/>
          </p:nvPr>
        </p:nvSpPr>
        <p:spPr>
          <a:xfrm>
            <a:off x="720000" y="370620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11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Aportacion global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</p:txBody>
      </p:sp>
      <p:pic>
        <p:nvPicPr>
          <p:cNvPr id="348" name="Google Shape;363;g2b81c6d3f78_0_52" descr=""/>
          <p:cNvPicPr/>
          <p:nvPr/>
        </p:nvPicPr>
        <p:blipFill>
          <a:blip r:embed="rId1"/>
          <a:stretch/>
        </p:blipFill>
        <p:spPr>
          <a:xfrm>
            <a:off x="3340800" y="540000"/>
            <a:ext cx="5490720" cy="406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44;p3" descr=""/>
          <p:cNvPicPr/>
          <p:nvPr/>
        </p:nvPicPr>
        <p:blipFill>
          <a:blip r:embed="rId1"/>
          <a:srcRect l="0" t="30600" r="0" b="0"/>
          <a:stretch/>
        </p:blipFill>
        <p:spPr>
          <a:xfrm flipH="1">
            <a:off x="5496120" y="156960"/>
            <a:ext cx="3490560" cy="1315440"/>
          </a:xfrm>
          <a:prstGeom prst="rect">
            <a:avLst/>
          </a:prstGeom>
          <a:ln w="0">
            <a:noFill/>
          </a:ln>
        </p:spPr>
      </p:pic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1152720" y="1636920"/>
            <a:ext cx="153108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01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6048720" y="18104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03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ubTitle"/>
          </p:nvPr>
        </p:nvSpPr>
        <p:spPr>
          <a:xfrm>
            <a:off x="6870960" y="1639800"/>
            <a:ext cx="24523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03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02" name="Google Shape;148;p3"/>
          <p:cNvSpPr/>
          <p:nvPr/>
        </p:nvSpPr>
        <p:spPr>
          <a:xfrm rot="21196200">
            <a:off x="1122840" y="2049480"/>
            <a:ext cx="1519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Google Shape;149;p3"/>
          <p:cNvSpPr/>
          <p:nvPr/>
        </p:nvSpPr>
        <p:spPr>
          <a:xfrm rot="21196200">
            <a:off x="1122840" y="2892600"/>
            <a:ext cx="1519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3371760" y="17431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02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title"/>
          </p:nvPr>
        </p:nvSpPr>
        <p:spPr>
          <a:xfrm>
            <a:off x="6049440" y="26348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06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ubTitle"/>
          </p:nvPr>
        </p:nvSpPr>
        <p:spPr>
          <a:xfrm>
            <a:off x="6870960" y="2507400"/>
            <a:ext cx="18313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06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07" name="Google Shape;153;p3"/>
          <p:cNvSpPr/>
          <p:nvPr/>
        </p:nvSpPr>
        <p:spPr>
          <a:xfrm rot="21196200">
            <a:off x="4161240" y="2052720"/>
            <a:ext cx="1807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Google Shape;154;p3"/>
          <p:cNvSpPr/>
          <p:nvPr/>
        </p:nvSpPr>
        <p:spPr>
          <a:xfrm rot="21196200">
            <a:off x="6833160" y="2898000"/>
            <a:ext cx="1519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PlaceHolder 7"/>
          <p:cNvSpPr>
            <a:spLocks noGrp="1"/>
          </p:cNvSpPr>
          <p:nvPr>
            <p:ph type="subTitle"/>
          </p:nvPr>
        </p:nvSpPr>
        <p:spPr>
          <a:xfrm>
            <a:off x="7008480" y="1914840"/>
            <a:ext cx="245232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Codigo usado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10" name="PlaceHolder 8"/>
          <p:cNvSpPr>
            <a:spLocks noGrp="1"/>
          </p:cNvSpPr>
          <p:nvPr>
            <p:ph type="subTitle"/>
          </p:nvPr>
        </p:nvSpPr>
        <p:spPr>
          <a:xfrm>
            <a:off x="1259640" y="1914840"/>
            <a:ext cx="148104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Equipo Opal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11" name="PlaceHolder 9"/>
          <p:cNvSpPr>
            <a:spLocks noGrp="1"/>
          </p:cNvSpPr>
          <p:nvPr>
            <p:ph type="subTitle"/>
          </p:nvPr>
        </p:nvSpPr>
        <p:spPr>
          <a:xfrm>
            <a:off x="4299480" y="1922760"/>
            <a:ext cx="1578960" cy="44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Contenido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12" name="Google Shape;158;p3"/>
          <p:cNvSpPr/>
          <p:nvPr/>
        </p:nvSpPr>
        <p:spPr>
          <a:xfrm rot="21196200">
            <a:off x="6822360" y="2052360"/>
            <a:ext cx="1519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PlaceHolder 10"/>
          <p:cNvSpPr>
            <a:spLocks noGrp="1"/>
          </p:cNvSpPr>
          <p:nvPr>
            <p:ph type="title"/>
          </p:nvPr>
        </p:nvSpPr>
        <p:spPr>
          <a:xfrm>
            <a:off x="370440" y="2714760"/>
            <a:ext cx="8179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04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11"/>
          <p:cNvSpPr>
            <a:spLocks noGrp="1"/>
          </p:cNvSpPr>
          <p:nvPr>
            <p:ph type="title"/>
          </p:nvPr>
        </p:nvSpPr>
        <p:spPr>
          <a:xfrm>
            <a:off x="3399120" y="264240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05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Google Shape;161;p3"/>
          <p:cNvSpPr/>
          <p:nvPr/>
        </p:nvSpPr>
        <p:spPr>
          <a:xfrm rot="21196200">
            <a:off x="4161240" y="2923920"/>
            <a:ext cx="1807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PlaceHolder 12"/>
          <p:cNvSpPr>
            <a:spLocks noGrp="1"/>
          </p:cNvSpPr>
          <p:nvPr>
            <p:ph type="subTitle"/>
          </p:nvPr>
        </p:nvSpPr>
        <p:spPr>
          <a:xfrm>
            <a:off x="4173120" y="2520720"/>
            <a:ext cx="18313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05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17" name="PlaceHolder 13"/>
          <p:cNvSpPr>
            <a:spLocks noGrp="1"/>
          </p:cNvSpPr>
          <p:nvPr>
            <p:ph type="subTitle"/>
          </p:nvPr>
        </p:nvSpPr>
        <p:spPr>
          <a:xfrm>
            <a:off x="1142640" y="247752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04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18" name="PlaceHolder 14"/>
          <p:cNvSpPr>
            <a:spLocks noGrp="1"/>
          </p:cNvSpPr>
          <p:nvPr>
            <p:ph type="subTitle"/>
          </p:nvPr>
        </p:nvSpPr>
        <p:spPr>
          <a:xfrm>
            <a:off x="1259640" y="2784600"/>
            <a:ext cx="164196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AWS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19" name="Google Shape;165;p3"/>
          <p:cNvSpPr/>
          <p:nvPr/>
        </p:nvSpPr>
        <p:spPr>
          <a:xfrm>
            <a:off x="156600" y="156960"/>
            <a:ext cx="4695120" cy="13154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220" name="PlaceHolder 15"/>
          <p:cNvSpPr>
            <a:spLocks noGrp="1"/>
          </p:cNvSpPr>
          <p:nvPr>
            <p:ph type="subTitle"/>
          </p:nvPr>
        </p:nvSpPr>
        <p:spPr>
          <a:xfrm>
            <a:off x="4152960" y="1636920"/>
            <a:ext cx="148104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02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21" name="PlaceHolder 16"/>
          <p:cNvSpPr>
            <a:spLocks noGrp="1"/>
          </p:cNvSpPr>
          <p:nvPr>
            <p:ph type="subTitle"/>
          </p:nvPr>
        </p:nvSpPr>
        <p:spPr>
          <a:xfrm>
            <a:off x="329400" y="532080"/>
            <a:ext cx="211464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INDICE</a:t>
            </a:r>
            <a:endParaRPr b="0" lang="es-ES" sz="2400" spc="-1" strike="noStrike">
              <a:latin typeface="Arial"/>
            </a:endParaRPr>
          </a:p>
        </p:txBody>
      </p:sp>
      <p:sp>
        <p:nvSpPr>
          <p:cNvPr id="222" name="PlaceHolder 17"/>
          <p:cNvSpPr>
            <a:spLocks noGrp="1"/>
          </p:cNvSpPr>
          <p:nvPr>
            <p:ph type="title"/>
          </p:nvPr>
        </p:nvSpPr>
        <p:spPr>
          <a:xfrm>
            <a:off x="370440" y="3482640"/>
            <a:ext cx="8179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07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18"/>
          <p:cNvSpPr>
            <a:spLocks noGrp="1"/>
          </p:cNvSpPr>
          <p:nvPr>
            <p:ph type="subTitle"/>
          </p:nvPr>
        </p:nvSpPr>
        <p:spPr>
          <a:xfrm>
            <a:off x="1159560" y="328356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07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24" name="PlaceHolder 19"/>
          <p:cNvSpPr>
            <a:spLocks noGrp="1"/>
          </p:cNvSpPr>
          <p:nvPr>
            <p:ph type="subTitle"/>
          </p:nvPr>
        </p:nvSpPr>
        <p:spPr>
          <a:xfrm>
            <a:off x="4165560" y="326664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08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25" name="PlaceHolder 20"/>
          <p:cNvSpPr>
            <a:spLocks noGrp="1"/>
          </p:cNvSpPr>
          <p:nvPr>
            <p:ph type="subTitle"/>
          </p:nvPr>
        </p:nvSpPr>
        <p:spPr>
          <a:xfrm>
            <a:off x="6863400" y="328932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09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26" name="PlaceHolder 21"/>
          <p:cNvSpPr>
            <a:spLocks noGrp="1"/>
          </p:cNvSpPr>
          <p:nvPr>
            <p:ph type="subTitle"/>
          </p:nvPr>
        </p:nvSpPr>
        <p:spPr>
          <a:xfrm>
            <a:off x="4299480" y="2809800"/>
            <a:ext cx="131724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Marketing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27" name="PlaceHolder 22"/>
          <p:cNvSpPr>
            <a:spLocks noGrp="1"/>
          </p:cNvSpPr>
          <p:nvPr>
            <p:ph type="subTitle"/>
          </p:nvPr>
        </p:nvSpPr>
        <p:spPr>
          <a:xfrm>
            <a:off x="6994080" y="2791800"/>
            <a:ext cx="12841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Envios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28" name="PlaceHolder 23"/>
          <p:cNvSpPr>
            <a:spLocks noGrp="1"/>
          </p:cNvSpPr>
          <p:nvPr>
            <p:ph type="subTitle"/>
          </p:nvPr>
        </p:nvSpPr>
        <p:spPr>
          <a:xfrm>
            <a:off x="1273320" y="3577320"/>
            <a:ext cx="131724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Estadisticas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29" name="PlaceHolder 24"/>
          <p:cNvSpPr>
            <a:spLocks noGrp="1"/>
          </p:cNvSpPr>
          <p:nvPr>
            <p:ph type="subTitle"/>
          </p:nvPr>
        </p:nvSpPr>
        <p:spPr>
          <a:xfrm>
            <a:off x="7008480" y="3557160"/>
            <a:ext cx="164196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CANVA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30" name="Google Shape;176;p3"/>
          <p:cNvSpPr/>
          <p:nvPr/>
        </p:nvSpPr>
        <p:spPr>
          <a:xfrm rot="21196200">
            <a:off x="6807960" y="4449600"/>
            <a:ext cx="1807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Google Shape;177;p3"/>
          <p:cNvSpPr/>
          <p:nvPr/>
        </p:nvSpPr>
        <p:spPr>
          <a:xfrm rot="21196200">
            <a:off x="1069920" y="3708000"/>
            <a:ext cx="1807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PlaceHolder 25"/>
          <p:cNvSpPr>
            <a:spLocks noGrp="1"/>
          </p:cNvSpPr>
          <p:nvPr>
            <p:ph type="title"/>
          </p:nvPr>
        </p:nvSpPr>
        <p:spPr>
          <a:xfrm>
            <a:off x="3371760" y="34268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08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6"/>
          <p:cNvSpPr>
            <a:spLocks noGrp="1"/>
          </p:cNvSpPr>
          <p:nvPr>
            <p:ph type="title"/>
          </p:nvPr>
        </p:nvSpPr>
        <p:spPr>
          <a:xfrm>
            <a:off x="329400" y="17719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01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7"/>
          <p:cNvSpPr>
            <a:spLocks noGrp="1"/>
          </p:cNvSpPr>
          <p:nvPr>
            <p:ph type="title"/>
          </p:nvPr>
        </p:nvSpPr>
        <p:spPr>
          <a:xfrm>
            <a:off x="288360" y="4212720"/>
            <a:ext cx="899640" cy="651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10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Google Shape;181;p3"/>
          <p:cNvSpPr/>
          <p:nvPr/>
        </p:nvSpPr>
        <p:spPr>
          <a:xfrm rot="21196200">
            <a:off x="1039680" y="4491000"/>
            <a:ext cx="1807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PlaceHolder 28"/>
          <p:cNvSpPr>
            <a:spLocks noGrp="1"/>
          </p:cNvSpPr>
          <p:nvPr>
            <p:ph type="subTitle"/>
          </p:nvPr>
        </p:nvSpPr>
        <p:spPr>
          <a:xfrm>
            <a:off x="1159560" y="407088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10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37" name="Google Shape;183;p3"/>
          <p:cNvSpPr/>
          <p:nvPr/>
        </p:nvSpPr>
        <p:spPr>
          <a:xfrm rot="21196200">
            <a:off x="4161240" y="3707640"/>
            <a:ext cx="1807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Google Shape;184;p3"/>
          <p:cNvSpPr/>
          <p:nvPr/>
        </p:nvSpPr>
        <p:spPr>
          <a:xfrm rot="21196200">
            <a:off x="6819120" y="3673080"/>
            <a:ext cx="1807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PlaceHolder 29"/>
          <p:cNvSpPr>
            <a:spLocks noGrp="1"/>
          </p:cNvSpPr>
          <p:nvPr>
            <p:ph type="subTitle"/>
          </p:nvPr>
        </p:nvSpPr>
        <p:spPr>
          <a:xfrm>
            <a:off x="4168440" y="406908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11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40" name="PlaceHolder 30"/>
          <p:cNvSpPr>
            <a:spLocks noGrp="1"/>
          </p:cNvSpPr>
          <p:nvPr>
            <p:ph type="subTitle"/>
          </p:nvPr>
        </p:nvSpPr>
        <p:spPr>
          <a:xfrm>
            <a:off x="6948720" y="407088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6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12</a:t>
            </a:r>
            <a:endParaRPr b="0" lang="es-ES" sz="1600" spc="-1" strike="noStrike">
              <a:latin typeface="Arial"/>
            </a:endParaRPr>
          </a:p>
        </p:txBody>
      </p:sp>
      <p:sp>
        <p:nvSpPr>
          <p:cNvPr id="241" name="Google Shape;187;p3"/>
          <p:cNvSpPr/>
          <p:nvPr/>
        </p:nvSpPr>
        <p:spPr>
          <a:xfrm rot="21196200">
            <a:off x="4177800" y="4491000"/>
            <a:ext cx="180720" cy="152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PlaceHolder 31"/>
          <p:cNvSpPr>
            <a:spLocks noGrp="1"/>
          </p:cNvSpPr>
          <p:nvPr>
            <p:ph type="title"/>
          </p:nvPr>
        </p:nvSpPr>
        <p:spPr>
          <a:xfrm>
            <a:off x="3424320" y="4211640"/>
            <a:ext cx="848880" cy="71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11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2"/>
          <p:cNvSpPr>
            <a:spLocks noGrp="1"/>
          </p:cNvSpPr>
          <p:nvPr>
            <p:ph type="title"/>
          </p:nvPr>
        </p:nvSpPr>
        <p:spPr>
          <a:xfrm>
            <a:off x="6060600" y="341496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09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3"/>
          <p:cNvSpPr>
            <a:spLocks noGrp="1"/>
          </p:cNvSpPr>
          <p:nvPr>
            <p:ph type="title"/>
          </p:nvPr>
        </p:nvSpPr>
        <p:spPr>
          <a:xfrm>
            <a:off x="6097680" y="419508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12</a:t>
            </a:r>
            <a:endParaRPr b="0" lang="es-ES" sz="3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4"/>
          <p:cNvSpPr>
            <a:spLocks noGrp="1"/>
          </p:cNvSpPr>
          <p:nvPr>
            <p:ph type="subTitle"/>
          </p:nvPr>
        </p:nvSpPr>
        <p:spPr>
          <a:xfrm>
            <a:off x="1273320" y="4347720"/>
            <a:ext cx="175716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PEST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46" name="PlaceHolder 35"/>
          <p:cNvSpPr>
            <a:spLocks noGrp="1"/>
          </p:cNvSpPr>
          <p:nvPr>
            <p:ph type="subTitle"/>
          </p:nvPr>
        </p:nvSpPr>
        <p:spPr>
          <a:xfrm>
            <a:off x="7092000" y="4348800"/>
            <a:ext cx="18313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Registro mercantil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47" name="PlaceHolder 36"/>
          <p:cNvSpPr>
            <a:spLocks noGrp="1"/>
          </p:cNvSpPr>
          <p:nvPr>
            <p:ph type="subTitle"/>
          </p:nvPr>
        </p:nvSpPr>
        <p:spPr>
          <a:xfrm>
            <a:off x="4271760" y="4348800"/>
            <a:ext cx="18871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Open Sans"/>
                <a:ea typeface="Open Sans"/>
              </a:rPr>
              <a:t>ODS</a:t>
            </a:r>
            <a:endParaRPr b="0" lang="es-ES" sz="1400" spc="-1" strike="noStrike">
              <a:latin typeface="Arial"/>
            </a:endParaRPr>
          </a:p>
        </p:txBody>
      </p:sp>
      <p:sp>
        <p:nvSpPr>
          <p:cNvPr id="248" name="Google Shape;194;p3"/>
          <p:cNvSpPr/>
          <p:nvPr/>
        </p:nvSpPr>
        <p:spPr>
          <a:xfrm>
            <a:off x="4851720" y="171000"/>
            <a:ext cx="644040" cy="1315440"/>
          </a:xfrm>
          <a:prstGeom prst="rect">
            <a:avLst/>
          </a:prstGeom>
          <a:solidFill>
            <a:srgbClr val="f2f2f2"/>
          </a:solidFill>
          <a:ln w="9525">
            <a:solidFill>
              <a:srgbClr val="f2f2f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Google Shape;195;p3"/>
          <p:cNvSpPr/>
          <p:nvPr/>
        </p:nvSpPr>
        <p:spPr>
          <a:xfrm>
            <a:off x="4367520" y="3569760"/>
            <a:ext cx="12841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400" spc="-1" strike="noStrike">
                <a:solidFill>
                  <a:srgbClr val="000000"/>
                </a:solidFill>
                <a:latin typeface="Arial"/>
                <a:ea typeface="Arial"/>
              </a:rPr>
              <a:t>DAFO</a:t>
            </a:r>
            <a:endParaRPr b="0" lang="es-E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090440" y="509040"/>
            <a:ext cx="18720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12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Google Shape;369;g2b81c6d3f78_0_62"/>
          <p:cNvSpPr/>
          <p:nvPr/>
        </p:nvSpPr>
        <p:spPr>
          <a:xfrm rot="21196200">
            <a:off x="2867760" y="90792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1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12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Registro mercantil</a:t>
            </a: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</p:txBody>
      </p:sp>
      <p:pic>
        <p:nvPicPr>
          <p:cNvPr id="354" name="Google Shape;373;g2b81c6d3f78_0_62" descr=""/>
          <p:cNvPicPr/>
          <p:nvPr/>
        </p:nvPicPr>
        <p:blipFill>
          <a:blip r:embed="rId1"/>
          <a:stretch/>
        </p:blipFill>
        <p:spPr>
          <a:xfrm>
            <a:off x="3593880" y="540000"/>
            <a:ext cx="5237640" cy="392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700" spc="-1" strike="noStrike">
              <a:latin typeface="Arial"/>
            </a:endParaRPr>
          </a:p>
        </p:txBody>
      </p:sp>
      <p:pic>
        <p:nvPicPr>
          <p:cNvPr id="356" name="Google Shape;379;g1f1cd043472_0_94" descr=""/>
          <p:cNvPicPr/>
          <p:nvPr/>
        </p:nvPicPr>
        <p:blipFill>
          <a:blip r:embed="rId1"/>
          <a:stretch/>
        </p:blipFill>
        <p:spPr>
          <a:xfrm>
            <a:off x="1327680" y="218520"/>
            <a:ext cx="6259680" cy="4706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01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Google Shape;201;p5"/>
          <p:cNvSpPr/>
          <p:nvPr/>
        </p:nvSpPr>
        <p:spPr>
          <a:xfrm rot="21196200">
            <a:off x="2615400" y="91404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01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Equipo Opal SL</a:t>
            </a:r>
            <a:endParaRPr b="0" lang="es-ES" sz="1700" spc="-1" strike="noStrike">
              <a:latin typeface="Arial"/>
            </a:endParaRPr>
          </a:p>
        </p:txBody>
      </p:sp>
      <p:pic>
        <p:nvPicPr>
          <p:cNvPr id="254" name="Google Shape;204;p5" descr=""/>
          <p:cNvPicPr/>
          <p:nvPr/>
        </p:nvPicPr>
        <p:blipFill>
          <a:blip r:embed="rId1"/>
          <a:stretch/>
        </p:blipFill>
        <p:spPr>
          <a:xfrm>
            <a:off x="4365720" y="1150920"/>
            <a:ext cx="4362480" cy="338112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205;p5" descr=""/>
          <p:cNvPicPr/>
          <p:nvPr/>
        </p:nvPicPr>
        <p:blipFill>
          <a:blip r:embed="rId2"/>
          <a:stretch/>
        </p:blipFill>
        <p:spPr>
          <a:xfrm>
            <a:off x="6036480" y="95760"/>
            <a:ext cx="1105560" cy="110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ubTitle"/>
          </p:nvPr>
        </p:nvSpPr>
        <p:spPr>
          <a:xfrm>
            <a:off x="0" y="1498320"/>
            <a:ext cx="2224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MIGUEL A. GARCIA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358920" y="4099680"/>
            <a:ext cx="13939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b="0" i="1" lang="en" sz="13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FP</a:t>
            </a:r>
            <a:r>
              <a:rPr b="0" lang="en" sz="1300" spc="-1" strike="noStrike" u="sng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  </a:t>
            </a:r>
            <a:r>
              <a:rPr b="0" i="1" lang="en" sz="13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SMR-DAW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258" name="Google Shape;212;p4"/>
          <p:cNvSpPr/>
          <p:nvPr/>
        </p:nvSpPr>
        <p:spPr>
          <a:xfrm>
            <a:off x="158400" y="156960"/>
            <a:ext cx="4813920" cy="113868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pic>
        <p:nvPicPr>
          <p:cNvPr id="259" name="Google Shape;213;p4" descr=""/>
          <p:cNvPicPr/>
          <p:nvPr/>
        </p:nvPicPr>
        <p:blipFill>
          <a:blip r:embed="rId1"/>
          <a:stretch/>
        </p:blipFill>
        <p:spPr>
          <a:xfrm>
            <a:off x="6522840" y="182520"/>
            <a:ext cx="1322280" cy="131544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3"/>
          <p:cNvSpPr>
            <a:spLocks noGrp="1"/>
          </p:cNvSpPr>
          <p:nvPr>
            <p:ph type="subTitle"/>
          </p:nvPr>
        </p:nvSpPr>
        <p:spPr>
          <a:xfrm>
            <a:off x="2344680" y="1498320"/>
            <a:ext cx="23623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CHRISTIAN VAZQUEZ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subTitle"/>
          </p:nvPr>
        </p:nvSpPr>
        <p:spPr>
          <a:xfrm>
            <a:off x="4763880" y="1498320"/>
            <a:ext cx="2224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ALVARO MEDINA</a:t>
            </a:r>
            <a:endParaRPr b="0" lang="es-ES" sz="15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subTitle"/>
          </p:nvPr>
        </p:nvSpPr>
        <p:spPr>
          <a:xfrm>
            <a:off x="6872040" y="1498320"/>
            <a:ext cx="2224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5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RAUL MORALES</a:t>
            </a:r>
            <a:endParaRPr b="0" lang="es-ES" sz="1500" spc="-1" strike="noStrike">
              <a:latin typeface="Arial"/>
            </a:endParaRPr>
          </a:p>
        </p:txBody>
      </p:sp>
      <p:pic>
        <p:nvPicPr>
          <p:cNvPr id="263" name="Google Shape;217;p4" descr=""/>
          <p:cNvPicPr/>
          <p:nvPr/>
        </p:nvPicPr>
        <p:blipFill>
          <a:blip r:embed="rId2"/>
          <a:stretch/>
        </p:blipFill>
        <p:spPr>
          <a:xfrm>
            <a:off x="2847240" y="1845360"/>
            <a:ext cx="1293480" cy="2075760"/>
          </a:xfrm>
          <a:prstGeom prst="rect">
            <a:avLst/>
          </a:prstGeom>
          <a:ln w="0">
            <a:noFill/>
          </a:ln>
        </p:spPr>
      </p:pic>
      <p:sp>
        <p:nvSpPr>
          <p:cNvPr id="264" name="PlaceHolder 6"/>
          <p:cNvSpPr>
            <a:spLocks noGrp="1"/>
          </p:cNvSpPr>
          <p:nvPr>
            <p:ph type="subTitle"/>
          </p:nvPr>
        </p:nvSpPr>
        <p:spPr>
          <a:xfrm>
            <a:off x="2828880" y="4099680"/>
            <a:ext cx="13939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b="0" i="1" lang="en" sz="13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Bachillerato FP-DAW</a:t>
            </a:r>
            <a:endParaRPr b="0" lang="es-ES" sz="1300" spc="-1" strike="noStrike">
              <a:latin typeface="Arial"/>
            </a:endParaRPr>
          </a:p>
        </p:txBody>
      </p:sp>
      <p:pic>
        <p:nvPicPr>
          <p:cNvPr id="265" name="Google Shape;219;p4" descr=""/>
          <p:cNvPicPr/>
          <p:nvPr/>
        </p:nvPicPr>
        <p:blipFill>
          <a:blip r:embed="rId3"/>
          <a:stretch/>
        </p:blipFill>
        <p:spPr>
          <a:xfrm>
            <a:off x="5178600" y="1845360"/>
            <a:ext cx="1293480" cy="2075760"/>
          </a:xfrm>
          <a:prstGeom prst="rect">
            <a:avLst/>
          </a:prstGeom>
          <a:ln w="0">
            <a:noFill/>
          </a:ln>
        </p:spPr>
      </p:pic>
      <p:sp>
        <p:nvSpPr>
          <p:cNvPr id="266" name="PlaceHolder 7"/>
          <p:cNvSpPr>
            <a:spLocks noGrp="1"/>
          </p:cNvSpPr>
          <p:nvPr>
            <p:ph type="subTitle"/>
          </p:nvPr>
        </p:nvSpPr>
        <p:spPr>
          <a:xfrm>
            <a:off x="5128560" y="4099680"/>
            <a:ext cx="13939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b="0" i="1" lang="en" sz="13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Bachillerato FP-DAW</a:t>
            </a:r>
            <a:endParaRPr b="0" lang="es-ES" sz="1300" spc="-1" strike="noStrike">
              <a:latin typeface="Arial"/>
            </a:endParaRPr>
          </a:p>
        </p:txBody>
      </p:sp>
      <p:pic>
        <p:nvPicPr>
          <p:cNvPr id="267" name="Google Shape;221;p4" descr=""/>
          <p:cNvPicPr/>
          <p:nvPr/>
        </p:nvPicPr>
        <p:blipFill>
          <a:blip r:embed="rId4"/>
          <a:stretch/>
        </p:blipFill>
        <p:spPr>
          <a:xfrm>
            <a:off x="578880" y="1845360"/>
            <a:ext cx="1293480" cy="2075760"/>
          </a:xfrm>
          <a:prstGeom prst="rect">
            <a:avLst/>
          </a:prstGeom>
          <a:ln w="0">
            <a:noFill/>
          </a:ln>
        </p:spPr>
      </p:pic>
      <p:sp>
        <p:nvSpPr>
          <p:cNvPr id="268" name="PlaceHolder 8"/>
          <p:cNvSpPr>
            <a:spLocks noGrp="1"/>
          </p:cNvSpPr>
          <p:nvPr>
            <p:ph type="subTitle"/>
          </p:nvPr>
        </p:nvSpPr>
        <p:spPr>
          <a:xfrm>
            <a:off x="7287480" y="4099680"/>
            <a:ext cx="13939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" sz="1400" spc="-1" strike="noStrike" u="sng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b="0" i="1" lang="en" sz="13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FP</a:t>
            </a:r>
            <a:r>
              <a:rPr b="0" lang="en" sz="1300" spc="-1" strike="noStrike" u="sng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  </a:t>
            </a:r>
            <a:r>
              <a:rPr b="0" i="1" lang="en" sz="13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SMR-DAW</a:t>
            </a:r>
            <a:endParaRPr b="0" lang="es-ES" sz="1300" spc="-1" strike="noStrike">
              <a:latin typeface="Arial"/>
            </a:endParaRPr>
          </a:p>
        </p:txBody>
      </p:sp>
      <p:sp>
        <p:nvSpPr>
          <p:cNvPr id="269" name="PlaceHolder 9"/>
          <p:cNvSpPr>
            <a:spLocks noGrp="1"/>
          </p:cNvSpPr>
          <p:nvPr>
            <p:ph type="subTitle"/>
          </p:nvPr>
        </p:nvSpPr>
        <p:spPr>
          <a:xfrm>
            <a:off x="214560" y="532080"/>
            <a:ext cx="496368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EQUIPO EMPRENDEDOR: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70" name="Google Shape;224;p4" descr=""/>
          <p:cNvPicPr/>
          <p:nvPr/>
        </p:nvPicPr>
        <p:blipFill>
          <a:blip r:embed="rId5"/>
          <a:stretch/>
        </p:blipFill>
        <p:spPr>
          <a:xfrm>
            <a:off x="7105680" y="1960920"/>
            <a:ext cx="1756800" cy="183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20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02</a:t>
            </a:r>
            <a:endParaRPr b="0" lang="es-ES" sz="1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Google Shape;230;g1f1cd043472_0_8"/>
          <p:cNvSpPr/>
          <p:nvPr/>
        </p:nvSpPr>
        <p:spPr>
          <a:xfrm rot="21196200">
            <a:off x="3037320" y="924120"/>
            <a:ext cx="367200" cy="368280"/>
          </a:xfrm>
          <a:custGeom>
            <a:avLst/>
            <a:gdLst/>
            <a:ah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400" spc="-1" strike="noStrike">
                <a:solidFill>
                  <a:srgbClr val="000000"/>
                </a:solidFill>
                <a:latin typeface="Montserrat ExtraBold"/>
                <a:ea typeface="Montserrat ExtraBold"/>
              </a:rPr>
              <a:t>SECCION 02</a:t>
            </a:r>
            <a:endParaRPr b="0" lang="es-E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700" spc="-1" strike="noStrike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Contenido</a:t>
            </a:r>
            <a:endParaRPr b="0" lang="es-ES" sz="1700" spc="-1" strike="noStrike">
              <a:latin typeface="Arial"/>
            </a:endParaRPr>
          </a:p>
        </p:txBody>
      </p:sp>
      <p:pic>
        <p:nvPicPr>
          <p:cNvPr id="275" name="Google Shape;233;g1f1cd043472_0_8" descr=""/>
          <p:cNvPicPr/>
          <p:nvPr/>
        </p:nvPicPr>
        <p:blipFill>
          <a:blip r:embed="rId1"/>
          <a:stretch/>
        </p:blipFill>
        <p:spPr>
          <a:xfrm>
            <a:off x="4162320" y="157320"/>
            <a:ext cx="4662720" cy="482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38;g1f1cd043472_0_0"/>
          <p:cNvSpPr/>
          <p:nvPr/>
        </p:nvSpPr>
        <p:spPr>
          <a:xfrm>
            <a:off x="298440" y="162000"/>
            <a:ext cx="4752000" cy="1425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277" name="Google Shape;239;g1f1cd043472_0_0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MENU DE TIENDA: 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79" name="Google Shape;242;g1f1cd043472_0_0" descr=""/>
          <p:cNvPicPr/>
          <p:nvPr/>
        </p:nvPicPr>
        <p:blipFill>
          <a:blip r:embed="rId1"/>
          <a:stretch/>
        </p:blipFill>
        <p:spPr>
          <a:xfrm>
            <a:off x="4018320" y="162000"/>
            <a:ext cx="4926960" cy="4805280"/>
          </a:xfrm>
          <a:prstGeom prst="rect">
            <a:avLst/>
          </a:prstGeom>
          <a:ln w="0">
            <a:noFill/>
          </a:ln>
        </p:spPr>
      </p:pic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44360" y="1571040"/>
            <a:ext cx="3692880" cy="3075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Acceso al amplio catalogo de la web.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Todo tipo de sneakers, de todos los precios.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Acceso a las sneakers más recientes.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47;g1f1cd043472_0_41"/>
          <p:cNvSpPr/>
          <p:nvPr/>
        </p:nvSpPr>
        <p:spPr>
          <a:xfrm>
            <a:off x="298440" y="162000"/>
            <a:ext cx="4752000" cy="1425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282" name="Google Shape;248;g1f1cd043472_0_41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/>
          </p:nvPr>
        </p:nvSpPr>
        <p:spPr>
          <a:xfrm>
            <a:off x="144360" y="1571040"/>
            <a:ext cx="3692880" cy="3075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Formulario que permite describir la sneaker al usuario vendedor.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Una vez enviado el formulario, los usuarios Admin validaran la sneaker.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SUBIR PRODUCTO: 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85" name="Google Shape;251;g1f1cd043472_0_41" descr=""/>
          <p:cNvPicPr/>
          <p:nvPr/>
        </p:nvPicPr>
        <p:blipFill>
          <a:blip r:embed="rId1"/>
          <a:stretch/>
        </p:blipFill>
        <p:spPr>
          <a:xfrm>
            <a:off x="4631400" y="162000"/>
            <a:ext cx="4028400" cy="481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56;g1f1cd043472_0_51" descr=""/>
          <p:cNvPicPr/>
          <p:nvPr/>
        </p:nvPicPr>
        <p:blipFill>
          <a:blip r:embed="rId1"/>
          <a:stretch/>
        </p:blipFill>
        <p:spPr>
          <a:xfrm>
            <a:off x="4088880" y="3021120"/>
            <a:ext cx="4752000" cy="1910160"/>
          </a:xfrm>
          <a:prstGeom prst="rect">
            <a:avLst/>
          </a:prstGeom>
          <a:ln w="0">
            <a:noFill/>
          </a:ln>
        </p:spPr>
      </p:pic>
      <p:sp>
        <p:nvSpPr>
          <p:cNvPr id="287" name="Google Shape;257;g1f1cd043472_0_51"/>
          <p:cNvSpPr/>
          <p:nvPr/>
        </p:nvSpPr>
        <p:spPr>
          <a:xfrm>
            <a:off x="298440" y="162000"/>
            <a:ext cx="3187080" cy="91260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288" name="Google Shape;258;g1f1cd043472_0_51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289" name="PlaceHolder 1"/>
          <p:cNvSpPr>
            <a:spLocks noGrp="1"/>
          </p:cNvSpPr>
          <p:nvPr>
            <p:ph/>
          </p:nvPr>
        </p:nvSpPr>
        <p:spPr>
          <a:xfrm>
            <a:off x="144360" y="1571040"/>
            <a:ext cx="3692880" cy="3075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Muestra información y permite conocer más a la empresa OPAL.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1400" spc="-1" strike="noStrike">
                <a:solidFill>
                  <a:srgbClr val="000000"/>
                </a:solidFill>
                <a:latin typeface="Arial"/>
              </a:rPr>
              <a:t>Se pueden ver las marcas con las que OPAL trabaja.</a:t>
            </a:r>
            <a:endParaRPr b="0" lang="es-E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SOBRE NOSOTROS: 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91" name="Google Shape;261;g1f1cd043472_0_51" descr=""/>
          <p:cNvPicPr/>
          <p:nvPr/>
        </p:nvPicPr>
        <p:blipFill>
          <a:blip r:embed="rId2"/>
          <a:stretch/>
        </p:blipFill>
        <p:spPr>
          <a:xfrm>
            <a:off x="4120560" y="162000"/>
            <a:ext cx="4688640" cy="3250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66;g1f1cd043472_0_63"/>
          <p:cNvSpPr/>
          <p:nvPr/>
        </p:nvSpPr>
        <p:spPr>
          <a:xfrm>
            <a:off x="298440" y="162000"/>
            <a:ext cx="3187080" cy="91260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293" name="Google Shape;267;g1f1cd043472_0_63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pc="-1" strike="noStrike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b="0" lang="es-ES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s-ES" sz="1800" spc="-1" strike="noStrike">
              <a:latin typeface="Arial"/>
            </a:endParaRPr>
          </a:p>
        </p:txBody>
      </p:sp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2400" spc="-1" strike="noStrike">
                <a:solidFill>
                  <a:srgbClr val="000000"/>
                </a:solidFill>
                <a:latin typeface="Open Sans"/>
                <a:ea typeface="Open Sans"/>
              </a:rPr>
              <a:t>CONTACTO: </a:t>
            </a:r>
            <a:endParaRPr b="0" lang="es-ES" sz="2400" spc="-1" strike="noStrike">
              <a:latin typeface="Arial"/>
            </a:endParaRPr>
          </a:p>
        </p:txBody>
      </p:sp>
      <p:pic>
        <p:nvPicPr>
          <p:cNvPr id="295" name="Google Shape;269;g1f1cd043472_0_63" descr=""/>
          <p:cNvPicPr/>
          <p:nvPr/>
        </p:nvPicPr>
        <p:blipFill>
          <a:blip r:embed="rId1"/>
          <a:stretch/>
        </p:blipFill>
        <p:spPr>
          <a:xfrm>
            <a:off x="4279680" y="241920"/>
            <a:ext cx="4691520" cy="4659480"/>
          </a:xfrm>
          <a:prstGeom prst="rect">
            <a:avLst/>
          </a:prstGeom>
          <a:ln w="0">
            <a:noFill/>
          </a:ln>
        </p:spPr>
      </p:pic>
      <p:pic>
        <p:nvPicPr>
          <p:cNvPr id="296" name="Google Shape;270;g1f1cd043472_0_63" descr=""/>
          <p:cNvPicPr/>
          <p:nvPr/>
        </p:nvPicPr>
        <p:blipFill>
          <a:blip r:embed="rId2"/>
          <a:stretch/>
        </p:blipFill>
        <p:spPr>
          <a:xfrm>
            <a:off x="152280" y="1347840"/>
            <a:ext cx="4056480" cy="350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es-ES</dc:language>
  <cp:lastModifiedBy/>
  <dcterms:modified xsi:type="dcterms:W3CDTF">2024-02-14T12:54:48Z</dcterms:modified>
  <cp:revision>1</cp:revision>
  <dc:subject/>
  <dc:title/>
</cp:coreProperties>
</file>